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3" r:id="rId5"/>
    <p:sldId id="265" r:id="rId6"/>
    <p:sldId id="26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BADF-9932-471A-8EBA-DD4677420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8AC2E8-58F8-40CC-B25D-182651C51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29759-67F9-4735-95F2-32F531D5C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0E5B1-D72A-4C03-85CB-B072210A0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8F4F7-BBEF-4BC8-AA97-1EE7512F5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9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88F7-FAA5-46BD-A2D3-B8174037A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C904E6-0BB2-4C31-8ED7-6606E7870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ACABC-2C48-478E-AC36-993878806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8663B-6712-4B23-9FEA-64F97DFCD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9A766-95AB-4E30-B5EA-5C6DD8A63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1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1F3EA4-7597-4C58-B3BE-4D1DBDBC7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0C98E-9670-47FD-9639-B1316B8AD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01245-C5A8-4D1D-95E8-3E4DFED99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EDF6E-7299-4F9A-9081-D614E7A39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30-8673-4B9E-91DB-9062A688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6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30767-D9C5-4267-9000-AEAB7F5E8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83C72-660D-4C62-8BB1-AF4FBFF9D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  <a:lvl2pPr>
              <a:defRPr>
                <a:latin typeface="Avenir Next LT Pro" panose="020B0504020202020204" pitchFamily="34" charset="0"/>
              </a:defRPr>
            </a:lvl2pPr>
            <a:lvl3pPr>
              <a:defRPr>
                <a:latin typeface="Avenir Next LT Pro" panose="020B0504020202020204" pitchFamily="34" charset="0"/>
              </a:defRPr>
            </a:lvl3pPr>
            <a:lvl4pPr>
              <a:defRPr>
                <a:latin typeface="Avenir Next LT Pro" panose="020B0504020202020204" pitchFamily="34" charset="0"/>
              </a:defRPr>
            </a:lvl4pPr>
            <a:lvl5pPr>
              <a:defRPr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47F7E-9DA3-4661-8226-FAA99E5B8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5FD5-DA14-4298-95CB-5E7BF8728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D681B-B816-48CE-86B0-EEB62D74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E8C4E90-003E-4F0A-80C3-8DC7A8A94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606" y="6128258"/>
            <a:ext cx="1403067" cy="82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80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81073-7BAA-4E2C-96F0-1020FDACA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C5C8E-F11F-4ADB-9475-6BBDE16CE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717F7-D09B-4EC0-A8AE-99749AF9B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A1D64-9BA6-4517-AF0F-9F0A88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3EFFF-3A7F-49CD-882D-933E2558A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50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AB9D7-6359-40DF-979F-5A566848A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0DD22-E562-45F0-BB70-D6B052DAF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5ABFF-8ADE-410D-866F-D194DBF2B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074FE-C76B-4AA1-BB37-113E9F78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95660-3D7E-4072-B28A-1F8BE1CB2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7A092F-272C-4457-9D34-96EE06D2B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6B0C-B030-4348-ABD1-DAE4272D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CD702-A947-430B-857A-07475B646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D29AA-3D73-41E6-AAF2-10AA99A05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318EA6-6F8E-4A28-BCFE-4B7CF4EFB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8FFF08-4BEF-4910-A4DC-617E0E482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B75259-C15A-4949-9F88-7BD5D23E3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4AD822-8852-4FDB-9882-5A6D1193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27B293-8CC4-4B5C-BA16-CA4F5789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99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C7440-F422-42EA-907B-6D0C33849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00146E-8628-408A-8809-5FA84AB7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DBD63C-1EC3-44C2-BA95-D83CDD25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8428C-F940-43E8-B3D0-35D5409E5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95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717504-F403-4FA6-A9A9-A28425D43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33A9D2-7A20-414E-A38E-F870D9BC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0952D-DE0F-49FA-A527-19E46CC05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12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0FF8-F5C9-460F-94A1-18ABC6BE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8DF86-9CBC-47AF-8C35-6DC4B88B1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venir Next LT Pro" panose="020B0504020202020204" pitchFamily="34" charset="0"/>
              </a:defRPr>
            </a:lvl1pPr>
            <a:lvl2pPr>
              <a:defRPr sz="2800">
                <a:latin typeface="Avenir Next LT Pro" panose="020B0504020202020204" pitchFamily="34" charset="0"/>
              </a:defRPr>
            </a:lvl2pPr>
            <a:lvl3pPr>
              <a:defRPr sz="2400">
                <a:latin typeface="Avenir Next LT Pro" panose="020B0504020202020204" pitchFamily="34" charset="0"/>
              </a:defRPr>
            </a:lvl3pPr>
            <a:lvl4pPr>
              <a:defRPr sz="2000">
                <a:latin typeface="Avenir Next LT Pro" panose="020B0504020202020204" pitchFamily="34" charset="0"/>
              </a:defRPr>
            </a:lvl4pPr>
            <a:lvl5pPr>
              <a:defRPr sz="2000">
                <a:latin typeface="Avenir Next LT Pro" panose="020B05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3B6D5-948F-47C7-ACDA-7476386B2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venir Next LT Pro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34EB8-43CA-4338-BCDE-413457BC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0667F-4DD7-4215-BD9F-7B36F86BF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3B001-AA46-4016-9E67-F50F1C935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21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5C364-0A71-45BD-8F01-C10602EB5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6A6D4D-F639-4A2A-B574-937398E8CB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9DD6FD-8533-4327-B0C2-5FA7AF06A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AA331-A833-4267-A3C9-2BA6C4B33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C2CDA-C4A2-4221-BA4A-D6D6FAA7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6786E-E041-4127-A0E1-5564F40C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84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288983-9896-49D6-94A3-2AB9F7FE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FD403-3552-4E21-B8B8-14017CE27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8455D-064E-441E-90E1-34BC72EF18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AAB49-C0F1-41E7-95B0-8F0479AEB643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02093-4C79-47E8-B2E4-3485B63C5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03561-1B76-46C4-ABE0-17D456698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4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ctored-editorial.org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mykahl@hotmail.com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belle.niba@uboramarketing.com" TargetMode="External"/><Relationship Id="rId5" Type="http://schemas.openxmlformats.org/officeDocument/2006/relationships/hyperlink" Target="https://diybookcovers.com/3Dmockups" TargetMode="External"/><Relationship Id="rId4" Type="http://schemas.openxmlformats.org/officeDocument/2006/relationships/hyperlink" Target="http://www.smartmockup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5323170-E2FD-403E-8F73-7DEE83373129}"/>
              </a:ext>
            </a:extLst>
          </p:cNvPr>
          <p:cNvSpPr/>
          <p:nvPr/>
        </p:nvSpPr>
        <p:spPr>
          <a:xfrm>
            <a:off x="6655531" y="-85724"/>
            <a:ext cx="5534025" cy="3200400"/>
          </a:xfrm>
          <a:prstGeom prst="rect">
            <a:avLst/>
          </a:prstGeom>
          <a:solidFill>
            <a:schemeClr val="dk1">
              <a:alpha val="3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00850-C02F-4D4C-81CE-B3FBFE555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931" y="2825751"/>
            <a:ext cx="5234111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LT Pro" panose="020B0504020202020204" pitchFamily="34" charset="0"/>
              </a:rPr>
              <a:t>Book-Writing Cohort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80E8BE-D2F4-45D4-995B-DF083BBAF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6567" y="5112545"/>
            <a:ext cx="4359797" cy="165576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With Dr. Rhonda Alexander</a:t>
            </a:r>
          </a:p>
          <a:p>
            <a:r>
              <a:rPr lang="en-US" sz="2000" b="1" dirty="0"/>
              <a:t>FINAL SESSION</a:t>
            </a:r>
            <a:endParaRPr lang="en-US" sz="2000" b="1" dirty="0">
              <a:latin typeface="Avenir Next LT Pro" panose="020B050402020202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3510043-28F6-4E79-B3D2-FB5F585AB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00" y="-688919"/>
            <a:ext cx="4802530" cy="48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35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09" y="4600575"/>
            <a:ext cx="11776982" cy="2171700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CONGRATULATIONS</a:t>
            </a:r>
            <a:br>
              <a:rPr lang="en-US" sz="8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8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 DID IT!</a:t>
            </a:r>
          </a:p>
        </p:txBody>
      </p:sp>
    </p:spTree>
    <p:extLst>
      <p:ext uri="{BB962C8B-B14F-4D97-AF65-F5344CB8AC3E}">
        <p14:creationId xmlns:p14="http://schemas.microsoft.com/office/powerpoint/2010/main" val="1904300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650" y="503237"/>
            <a:ext cx="6650831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EDITING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640" y="1495425"/>
            <a:ext cx="8499566" cy="45469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Self-Editing – Take a break, read through with “fresh eyes”</a:t>
            </a:r>
          </a:p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Peer Editing – Ask a friend to do a read-through for you</a:t>
            </a:r>
          </a:p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Contact a professional editor</a:t>
            </a:r>
          </a:p>
          <a:p>
            <a:pPr lvl="1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Recommended: Doctored, LLC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www.doctored-editorial.org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Dr.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Angerina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Jones</a:t>
            </a:r>
          </a:p>
          <a:p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45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4" y="141287"/>
            <a:ext cx="8808449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COVER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4" y="1108438"/>
            <a:ext cx="7998552" cy="484033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Canva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Professional graphic artist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Mykahl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Raphael  (@mykahlraphael)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mykahl@hotmail.com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69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" y="146844"/>
            <a:ext cx="5638800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PUBLISHING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9699" y="495301"/>
            <a:ext cx="6505575" cy="5553074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Self-Publishing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KDP (kdp.amazon.com)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Barnes &amp; Noble (press.barnesandnoble.com)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Apple Books (itunespartner.apple.com)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Publisher</a:t>
            </a:r>
          </a:p>
          <a:p>
            <a:pPr lvl="1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Spirit-Filled Creations</a:t>
            </a:r>
          </a:p>
          <a:p>
            <a:pPr marL="457200" lvl="1" indent="0">
              <a:buNone/>
              <a:tabLst>
                <a:tab pos="742950" algn="l"/>
              </a:tabLs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Monique Anderson     </a:t>
            </a:r>
          </a:p>
          <a:p>
            <a:pPr marL="457200" lvl="1" indent="0">
              <a:buNone/>
              <a:tabLst>
                <a:tab pos="742950" algn="l"/>
              </a:tabLs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(www.spiritfilledcreations.com)</a:t>
            </a:r>
          </a:p>
        </p:txBody>
      </p:sp>
    </p:spTree>
    <p:extLst>
      <p:ext uri="{BB962C8B-B14F-4D97-AF65-F5344CB8AC3E}">
        <p14:creationId xmlns:p14="http://schemas.microsoft.com/office/powerpoint/2010/main" val="2171015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" y="146844"/>
            <a:ext cx="5638800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MARKETING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6C4E5AB1-2AEE-4968-856D-BF721273D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3" y="4105275"/>
            <a:ext cx="2965964" cy="27527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514AEC-82FB-429B-A37B-9EC2BB40C2FE}"/>
              </a:ext>
            </a:extLst>
          </p:cNvPr>
          <p:cNvSpPr txBox="1"/>
          <p:nvPr/>
        </p:nvSpPr>
        <p:spPr>
          <a:xfrm>
            <a:off x="599834" y="1023154"/>
            <a:ext cx="110397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venir Next LT Pro" panose="020B0504020202020204" pitchFamily="34" charset="0"/>
              </a:rPr>
              <a:t>Organic Marketing on social – Don’t sell. Build anticipation &amp; engagement </a:t>
            </a:r>
            <a:r>
              <a:rPr lang="en-US" sz="2200" u="sng" dirty="0">
                <a:latin typeface="Avenir Next LT Pro" panose="020B0504020202020204" pitchFamily="34" charset="0"/>
              </a:rPr>
              <a:t>first</a:t>
            </a:r>
            <a:r>
              <a:rPr lang="en-US" sz="2200" dirty="0">
                <a:latin typeface="Avenir Next LT Pro" panose="020B05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venir Next LT Pro" panose="020B0504020202020204" pitchFamily="34" charset="0"/>
              </a:rPr>
              <a:t>Canva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venir Next LT Pro" panose="020B0504020202020204" pitchFamily="34" charset="0"/>
              </a:rPr>
              <a:t>Mockups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venir Next LT Pro" panose="020B0504020202020204" pitchFamily="34" charset="0"/>
              </a:rPr>
              <a:t>Smart Mockups (</a:t>
            </a:r>
            <a:r>
              <a:rPr lang="en-US" sz="2200" dirty="0">
                <a:latin typeface="Avenir Next LT Pro" panose="020B0504020202020204" pitchFamily="34" charset="0"/>
                <a:hlinkClick r:id="rId4"/>
              </a:rPr>
              <a:t>www.smartmockups.com</a:t>
            </a:r>
            <a:r>
              <a:rPr lang="en-US" sz="2200" dirty="0">
                <a:latin typeface="Avenir Next LT Pro" panose="020B05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venir Next LT Pro" panose="020B0504020202020204" pitchFamily="34" charset="0"/>
              </a:rPr>
              <a:t>DIY Book Design (</a:t>
            </a:r>
            <a:r>
              <a:rPr lang="en-US" sz="2200" dirty="0">
                <a:latin typeface="Avenir Next LT Pro" panose="020B0504020202020204" pitchFamily="34" charset="0"/>
                <a:hlinkClick r:id="rId5"/>
              </a:rPr>
              <a:t>https://diybookcovers.com/3Dmockups</a:t>
            </a:r>
            <a:r>
              <a:rPr lang="en-US" sz="2200" dirty="0">
                <a:latin typeface="Avenir Next LT Pro" panose="020B0504020202020204" pitchFamily="34" charset="0"/>
              </a:rPr>
              <a:t>) </a:t>
            </a:r>
          </a:p>
          <a:p>
            <a:r>
              <a:rPr lang="en-US" sz="2200" dirty="0">
                <a:latin typeface="Avenir Next LT Pro" panose="020B0504020202020204" pitchFamily="34" charset="0"/>
              </a:rPr>
              <a:t>Professional Marketing Strategist – Get help planning and executing your social media marketing strategy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venir Next LT Pro" panose="020B0504020202020204" pitchFamily="34" charset="0"/>
              </a:rPr>
              <a:t>Belle Niba - </a:t>
            </a:r>
            <a:r>
              <a:rPr lang="en-US" sz="2200" dirty="0" err="1">
                <a:latin typeface="Avenir Next LT Pro" panose="020B0504020202020204" pitchFamily="34" charset="0"/>
              </a:rPr>
              <a:t>Ubora</a:t>
            </a:r>
            <a:r>
              <a:rPr lang="en-US" sz="2200" dirty="0">
                <a:latin typeface="Avenir Next LT Pro" panose="020B0504020202020204" pitchFamily="34" charset="0"/>
              </a:rPr>
              <a:t> Marketing (</a:t>
            </a:r>
            <a:r>
              <a:rPr lang="en-US" sz="2200">
                <a:latin typeface="Avenir Next LT Pro" panose="020B0504020202020204" pitchFamily="34" charset="0"/>
                <a:hlinkClick r:id="rId6"/>
              </a:rPr>
              <a:t>belle.niba@uboramarketing.com</a:t>
            </a:r>
            <a:r>
              <a:rPr lang="en-US" sz="2200">
                <a:latin typeface="Avenir Next LT Pro" panose="020B0504020202020204" pitchFamily="34" charset="0"/>
              </a:rPr>
              <a:t>) </a:t>
            </a:r>
            <a:endParaRPr lang="en-US" sz="2200" dirty="0">
              <a:latin typeface="Avenir Next LT Pro" panose="020B0504020202020204" pitchFamily="34" charset="0"/>
            </a:endParaRPr>
          </a:p>
          <a:p>
            <a:endParaRPr lang="en-US" sz="22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162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1914</TotalTime>
  <Words>188</Words>
  <Application>Microsoft Office PowerPoint</Application>
  <PresentationFormat>Widescreen</PresentationFormat>
  <Paragraphs>33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Avenir Next LT Pro</vt:lpstr>
      <vt:lpstr>Calibri</vt:lpstr>
      <vt:lpstr>Calibri Light</vt:lpstr>
      <vt:lpstr>Office Theme</vt:lpstr>
      <vt:lpstr>Book-Writing Cohort</vt:lpstr>
      <vt:lpstr>CONGRATULATIONS YOU DID IT!</vt:lpstr>
      <vt:lpstr>EDITING</vt:lpstr>
      <vt:lpstr>COVER DESIGN</vt:lpstr>
      <vt:lpstr>PUBLISHING</vt:lpstr>
      <vt:lpstr>MARKETING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Book-Writing Workshop</dc:title>
  <dc:creator>Alexander, Rhonda T.</dc:creator>
  <cp:lastModifiedBy>Alexander, Rhonda T.</cp:lastModifiedBy>
  <cp:revision>83</cp:revision>
  <dcterms:created xsi:type="dcterms:W3CDTF">2021-03-26T17:07:07Z</dcterms:created>
  <dcterms:modified xsi:type="dcterms:W3CDTF">2021-06-14T20:04:54Z</dcterms:modified>
</cp:coreProperties>
</file>