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64" r:id="rId5"/>
    <p:sldId id="263" r:id="rId6"/>
    <p:sldId id="26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6BADF-9932-471A-8EBA-DD4677420C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8AC2E8-58F8-40CC-B25D-182651C51D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>
                <a:latin typeface="Avenir Next LT Pro" panose="020B05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29759-67F9-4735-95F2-32F531D5C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0E5B1-D72A-4C03-85CB-B072210A0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8F4F7-BBEF-4BC8-AA97-1EE7512F5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99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388F7-FAA5-46BD-A2D3-B8174037A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C904E6-0BB2-4C31-8ED7-6606E7870C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ACABC-2C48-478E-AC36-993878806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8663B-6712-4B23-9FEA-64F97DFCD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9A766-95AB-4E30-B5EA-5C6DD8A63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1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1F3EA4-7597-4C58-B3BE-4D1DBDBC7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30C98E-9670-47FD-9639-B1316B8ADA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01245-C5A8-4D1D-95E8-3E4DFED99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EDF6E-7299-4F9A-9081-D614E7A39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87130-8673-4B9E-91DB-9062A688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60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30767-D9C5-4267-9000-AEAB7F5E8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83C72-660D-4C62-8BB1-AF4FBFF9D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venir Next LT Pro" panose="020B0504020202020204" pitchFamily="34" charset="0"/>
              </a:defRPr>
            </a:lvl1pPr>
            <a:lvl2pPr>
              <a:defRPr>
                <a:latin typeface="Avenir Next LT Pro" panose="020B0504020202020204" pitchFamily="34" charset="0"/>
              </a:defRPr>
            </a:lvl2pPr>
            <a:lvl3pPr>
              <a:defRPr>
                <a:latin typeface="Avenir Next LT Pro" panose="020B0504020202020204" pitchFamily="34" charset="0"/>
              </a:defRPr>
            </a:lvl3pPr>
            <a:lvl4pPr>
              <a:defRPr>
                <a:latin typeface="Avenir Next LT Pro" panose="020B0504020202020204" pitchFamily="34" charset="0"/>
              </a:defRPr>
            </a:lvl4pPr>
            <a:lvl5pPr>
              <a:defRPr>
                <a:latin typeface="Avenir Next LT Pro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47F7E-9DA3-4661-8226-FAA99E5B8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A5FD5-DA14-4298-95CB-5E7BF8728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D681B-B816-48CE-86B0-EEB62D74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2E8C4E90-003E-4F0A-80C3-8DC7A8A945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606" y="6128258"/>
            <a:ext cx="1403067" cy="82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080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81073-7BAA-4E2C-96F0-1020FDACA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C5C8E-F11F-4ADB-9475-6BBDE16CE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717F7-D09B-4EC0-A8AE-99749AF9B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A1D64-9BA6-4517-AF0F-9F0A88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3EFFF-3A7F-49CD-882D-933E2558A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50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AB9D7-6359-40DF-979F-5A566848A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0DD22-E562-45F0-BB70-D6B052DAFB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5ABFF-8ADE-410D-866F-D194DBF2B5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4074FE-C76B-4AA1-BB37-113E9F789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B95660-3D7E-4072-B28A-1F8BE1CB2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7A092F-272C-4457-9D34-96EE06D2B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7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6B0C-B030-4348-ABD1-DAE4272DE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CD702-A947-430B-857A-07475B646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7D29AA-3D73-41E6-AAF2-10AA99A050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318EA6-6F8E-4A28-BCFE-4B7CF4EFB7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8FFF08-4BEF-4910-A4DC-617E0E4821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B75259-C15A-4949-9F88-7BD5D23E3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4AD822-8852-4FDB-9882-5A6D1193C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27B293-8CC4-4B5C-BA16-CA4F57895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99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C7440-F422-42EA-907B-6D0C33849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00146E-8628-408A-8809-5FA84AB71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DBD63C-1EC3-44C2-BA95-D83CDD25B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98428C-F940-43E8-B3D0-35D5409E5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795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717504-F403-4FA6-A9A9-A28425D43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33A9D2-7A20-414E-A38E-F870D9BC9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10952D-DE0F-49FA-A527-19E46CC05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12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50FF8-F5C9-460F-94A1-18ABC6BE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8DF86-9CBC-47AF-8C35-6DC4B88B1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Avenir Next LT Pro" panose="020B0504020202020204" pitchFamily="34" charset="0"/>
              </a:defRPr>
            </a:lvl1pPr>
            <a:lvl2pPr>
              <a:defRPr sz="2800">
                <a:latin typeface="Avenir Next LT Pro" panose="020B0504020202020204" pitchFamily="34" charset="0"/>
              </a:defRPr>
            </a:lvl2pPr>
            <a:lvl3pPr>
              <a:defRPr sz="2400">
                <a:latin typeface="Avenir Next LT Pro" panose="020B0504020202020204" pitchFamily="34" charset="0"/>
              </a:defRPr>
            </a:lvl3pPr>
            <a:lvl4pPr>
              <a:defRPr sz="2000">
                <a:latin typeface="Avenir Next LT Pro" panose="020B0504020202020204" pitchFamily="34" charset="0"/>
              </a:defRPr>
            </a:lvl4pPr>
            <a:lvl5pPr>
              <a:defRPr sz="2000">
                <a:latin typeface="Avenir Next LT Pro" panose="020B05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63B6D5-948F-47C7-ACDA-7476386B25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venir Next LT Pro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834EB8-43CA-4338-BCDE-413457BC4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C0667F-4DD7-4215-BD9F-7B36F86BF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B3B001-AA46-4016-9E67-F50F1C935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221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5C364-0A71-45BD-8F01-C10602EB5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6A6D4D-F639-4A2A-B574-937398E8CB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9DD6FD-8533-4327-B0C2-5FA7AF06A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2AA331-A833-4267-A3C9-2BA6C4B33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4C2CDA-C4A2-4221-BA4A-D6D6FAA7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6786E-E041-4127-A0E1-5564F40C3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84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288983-9896-49D6-94A3-2AB9F7FE0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5FD403-3552-4E21-B8B8-14017CE27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8455D-064E-441E-90E1-34BC72EF18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AAB49-C0F1-41E7-95B0-8F0479AEB643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02093-4C79-47E8-B2E4-3485B63C54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03561-1B76-46C4-ABE0-17D4566985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47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5323170-E2FD-403E-8F73-7DEE83373129}"/>
              </a:ext>
            </a:extLst>
          </p:cNvPr>
          <p:cNvSpPr/>
          <p:nvPr/>
        </p:nvSpPr>
        <p:spPr>
          <a:xfrm>
            <a:off x="6655531" y="-85724"/>
            <a:ext cx="5534025" cy="3200400"/>
          </a:xfrm>
          <a:prstGeom prst="rect">
            <a:avLst/>
          </a:prstGeom>
          <a:solidFill>
            <a:schemeClr val="dk1">
              <a:alpha val="3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00850-C02F-4D4C-81CE-B3FBFE5559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7931" y="2825751"/>
            <a:ext cx="5234111" cy="2387600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Avenir Next LT Pro" panose="020B0504020202020204" pitchFamily="34" charset="0"/>
              </a:rPr>
              <a:t>Book-Writing Cohort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80E8BE-D2F4-45D4-995B-DF083BBAFA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6567" y="5112545"/>
            <a:ext cx="4359797" cy="165576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venir Next LT Pro" panose="020B0504020202020204" pitchFamily="34" charset="0"/>
              </a:rPr>
              <a:t>With Dr. Rhonda Alexander</a:t>
            </a:r>
          </a:p>
          <a:p>
            <a:r>
              <a:rPr lang="en-US" sz="2000" b="1" dirty="0"/>
              <a:t>WEEK 5</a:t>
            </a:r>
            <a:endParaRPr lang="en-US" sz="2000" b="1" dirty="0">
              <a:latin typeface="Avenir Next LT Pro" panose="020B0504020202020204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3510043-28F6-4E79-B3D2-FB5F585AB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200" y="-688919"/>
            <a:ext cx="4802530" cy="480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35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71873F-DBD2-41BD-9385-FC951A8D3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537" y="0"/>
            <a:ext cx="897579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8E291B-117F-4F87-8586-1EDEB7D02594}"/>
              </a:ext>
            </a:extLst>
          </p:cNvPr>
          <p:cNvSpPr txBox="1"/>
          <p:nvPr/>
        </p:nvSpPr>
        <p:spPr>
          <a:xfrm>
            <a:off x="0" y="2828835"/>
            <a:ext cx="3110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venir Next LT Pro" panose="020B0504020202020204" pitchFamily="34" charset="0"/>
              </a:rPr>
              <a:t>REMAINING SCHEDULE</a:t>
            </a:r>
          </a:p>
        </p:txBody>
      </p:sp>
    </p:spTree>
    <p:extLst>
      <p:ext uri="{BB962C8B-B14F-4D97-AF65-F5344CB8AC3E}">
        <p14:creationId xmlns:p14="http://schemas.microsoft.com/office/powerpoint/2010/main" val="1611754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C0200-7B20-4F39-A42E-1C651724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756" y="603250"/>
            <a:ext cx="6774657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SET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B5C5A-9ED1-48E0-9D45-363148919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6756" y="2062163"/>
            <a:ext cx="7334250" cy="404812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Energizes your reader and prepares them for the “big reveal” in the climax </a:t>
            </a:r>
          </a:p>
          <a:p>
            <a:r>
              <a:rPr lang="en-US" sz="3200" dirty="0">
                <a:solidFill>
                  <a:schemeClr val="bg1"/>
                </a:solidFill>
              </a:rPr>
              <a:t>Explains to readers how this concept/formula/idea/method/mindset shift changed your life</a:t>
            </a:r>
          </a:p>
          <a:p>
            <a:r>
              <a:rPr lang="en-US" sz="3200" dirty="0">
                <a:solidFill>
                  <a:schemeClr val="bg1"/>
                </a:solidFill>
              </a:rPr>
              <a:t>Pulls reader into the notion that their life is about to change for the better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300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C0200-7B20-4F39-A42E-1C651724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0868" y="2103437"/>
            <a:ext cx="8043863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BUILD THE EXCITEMENT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B5C5A-9ED1-48E0-9D45-363148919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2325" y="3140075"/>
            <a:ext cx="7334250" cy="301307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Explain the basis or components of the transformation (why should this work for others?)</a:t>
            </a:r>
          </a:p>
          <a:p>
            <a:r>
              <a:rPr lang="en-US" sz="3200" dirty="0">
                <a:solidFill>
                  <a:schemeClr val="bg1"/>
                </a:solidFill>
              </a:rPr>
              <a:t>Are there any building blocks? Special definitions? New concepts?</a:t>
            </a:r>
          </a:p>
          <a:p>
            <a:r>
              <a:rPr lang="en-US" sz="3200" dirty="0">
                <a:solidFill>
                  <a:schemeClr val="bg1"/>
                </a:solidFill>
              </a:rPr>
              <a:t>Connect it to how your life changed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245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C0200-7B20-4F39-A42E-1C651724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618" y="312737"/>
            <a:ext cx="9348856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MAKE THEM WANT TO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B5C5A-9ED1-48E0-9D45-363148919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5" y="1543050"/>
            <a:ext cx="6218192" cy="4840333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</a:rPr>
              <a:t>Think about how you want people to </a:t>
            </a:r>
            <a:r>
              <a:rPr lang="en-US" sz="3200" i="1" dirty="0">
                <a:solidFill>
                  <a:schemeClr val="bg1"/>
                </a:solidFill>
              </a:rPr>
              <a:t>feel</a:t>
            </a:r>
            <a:r>
              <a:rPr lang="en-US" sz="3200" dirty="0">
                <a:solidFill>
                  <a:schemeClr val="bg1"/>
                </a:solidFill>
              </a:rPr>
              <a:t> at this stage of the book.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</a:rPr>
              <a:t>Consider the information/ experiences you needed to have to get to the transformation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</a:rPr>
              <a:t>Give them all the background they need to prepare for the changes you’re going to tell them to make in the next chapter/section.</a:t>
            </a:r>
          </a:p>
        </p:txBody>
      </p:sp>
    </p:spTree>
    <p:extLst>
      <p:ext uri="{BB962C8B-B14F-4D97-AF65-F5344CB8AC3E}">
        <p14:creationId xmlns:p14="http://schemas.microsoft.com/office/powerpoint/2010/main" val="3825869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C0200-7B20-4F39-A42E-1C651724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100" y="2518568"/>
            <a:ext cx="8043863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WEEK AHEAD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B5C5A-9ED1-48E0-9D45-363148919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3619500"/>
            <a:ext cx="10277475" cy="2876550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</a:rPr>
              <a:t>If you’re behind schedule, re-adjust your writing plan/word count goals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</a:rPr>
              <a:t>Celebrate at least one (1) writing win in the Get It Done! FB Group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</a:rPr>
              <a:t>Finish the “Helpful Information” chapter(s) of your manuscript.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</a:rPr>
              <a:t>Work on the Setup chapter(s)</a:t>
            </a:r>
          </a:p>
        </p:txBody>
      </p:sp>
    </p:spTree>
    <p:extLst>
      <p:ext uri="{BB962C8B-B14F-4D97-AF65-F5344CB8AC3E}">
        <p14:creationId xmlns:p14="http://schemas.microsoft.com/office/powerpoint/2010/main" val="21710154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1793</TotalTime>
  <Words>215</Words>
  <Application>Microsoft Office PowerPoint</Application>
  <PresentationFormat>Widescreen</PresentationFormat>
  <Paragraphs>21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Avenir Next LT Pro</vt:lpstr>
      <vt:lpstr>Calibri</vt:lpstr>
      <vt:lpstr>Calibri Light</vt:lpstr>
      <vt:lpstr>Office Theme</vt:lpstr>
      <vt:lpstr>Book-Writing Cohort</vt:lpstr>
      <vt:lpstr>PowerPoint Presentation</vt:lpstr>
      <vt:lpstr>THE SET UP</vt:lpstr>
      <vt:lpstr>BUILD THE EXCITEMENT</vt:lpstr>
      <vt:lpstr>MAKE THEM WANT TO CHANGE</vt:lpstr>
      <vt:lpstr>THE WEEK AHEAD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Book-Writing Workshop</dc:title>
  <dc:creator>Alexander, Rhonda T.</dc:creator>
  <cp:lastModifiedBy>Alexander, Rhonda T.</cp:lastModifiedBy>
  <cp:revision>70</cp:revision>
  <dcterms:created xsi:type="dcterms:W3CDTF">2021-03-26T17:07:07Z</dcterms:created>
  <dcterms:modified xsi:type="dcterms:W3CDTF">2021-05-17T22:55:43Z</dcterms:modified>
</cp:coreProperties>
</file>