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BADF-9932-471A-8EBA-DD4677420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AC2E8-58F8-40CC-B25D-182651C51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9759-67F9-4735-95F2-32F531D5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0E5B1-D72A-4C03-85CB-B072210A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F4F7-BBEF-4BC8-AA97-1EE7512F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88F7-FAA5-46BD-A2D3-B8174037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904E6-0BB2-4C31-8ED7-6606E7870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CABC-2C48-478E-AC36-99387880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663B-6712-4B23-9FEA-64F97DFC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A766-95AB-4E30-B5EA-5C6DD8A6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F3EA4-7597-4C58-B3BE-4D1DBDBC7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C98E-9670-47FD-9639-B1316B8AD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1245-C5A8-4D1D-95E8-3E4DFED9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DF6E-7299-4F9A-9081-D614E7A3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30-8673-4B9E-91DB-9062A68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0767-D9C5-4267-9000-AEAB7F5E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83C72-660D-4C62-8BB1-AF4FBFF9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7F7E-9DA3-4661-8226-FAA99E5B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5FD5-DA14-4298-95CB-5E7BF872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D681B-B816-48CE-86B0-EEB62D74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E8C4E90-003E-4F0A-80C3-8DC7A8A94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06" y="6128258"/>
            <a:ext cx="1403067" cy="8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1073-7BAA-4E2C-96F0-1020FDAC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5C8E-F11F-4ADB-9475-6BBDE16C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17F7-D09B-4EC0-A8AE-99749AF9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1D64-9BA6-4517-AF0F-9F0A88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3EFFF-3A7F-49CD-882D-933E2558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B9D7-6359-40DF-979F-5A566848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D22-E562-45F0-BB70-D6B052DAF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ABFF-8ADE-410D-866F-D194DBF2B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074FE-C76B-4AA1-BB37-113E9F78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95660-3D7E-4072-B28A-1F8BE1CB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A092F-272C-4457-9D34-96EE06D2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6B0C-B030-4348-ABD1-DAE4272D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CD702-A947-430B-857A-07475B646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D29AA-3D73-41E6-AAF2-10AA99A05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18EA6-6F8E-4A28-BCFE-4B7CF4EFB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FFF08-4BEF-4910-A4DC-617E0E482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B75259-C15A-4949-9F88-7BD5D23E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AD822-8852-4FDB-9882-5A6D1193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7B293-8CC4-4B5C-BA16-CA4F5789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7440-F422-42EA-907B-6D0C3384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0146E-8628-408A-8809-5FA84AB7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BD63C-1EC3-44C2-BA95-D83CDD25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8428C-F940-43E8-B3D0-35D5409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9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17504-F403-4FA6-A9A9-A28425D4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3A9D2-7A20-414E-A38E-F870D9BC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0952D-DE0F-49FA-A527-19E46CC0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0FF8-F5C9-460F-94A1-18ABC6BE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8DF86-9CBC-47AF-8C35-6DC4B88B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venir Next LT Pro" panose="020B0504020202020204" pitchFamily="34" charset="0"/>
              </a:defRPr>
            </a:lvl1pPr>
            <a:lvl2pPr>
              <a:defRPr sz="2800">
                <a:latin typeface="Avenir Next LT Pro" panose="020B0504020202020204" pitchFamily="34" charset="0"/>
              </a:defRPr>
            </a:lvl2pPr>
            <a:lvl3pPr>
              <a:defRPr sz="2400">
                <a:latin typeface="Avenir Next LT Pro" panose="020B0504020202020204" pitchFamily="34" charset="0"/>
              </a:defRPr>
            </a:lvl3pPr>
            <a:lvl4pPr>
              <a:defRPr sz="2000">
                <a:latin typeface="Avenir Next LT Pro" panose="020B0504020202020204" pitchFamily="34" charset="0"/>
              </a:defRPr>
            </a:lvl4pPr>
            <a:lvl5pPr>
              <a:defRPr sz="2000">
                <a:latin typeface="Avenir Next LT Pro" panose="020B05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3B6D5-948F-47C7-ACDA-7476386B2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4EB8-43CA-4338-BCDE-413457BC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0667F-4DD7-4215-BD9F-7B36F86B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B001-AA46-4016-9E67-F50F1C93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364-0A71-45BD-8F01-C10602EB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A6D4D-F639-4A2A-B574-937398E8C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DD6FD-8533-4327-B0C2-5FA7AF06A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AA331-A833-4267-A3C9-2BA6C4B33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C2CDA-C4A2-4221-BA4A-D6D6FAA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786E-E041-4127-A0E1-5564F40C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88983-9896-49D6-94A3-2AB9F7FE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FD403-3552-4E21-B8B8-14017CE2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8455D-064E-441E-90E1-34BC72EF1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AB49-C0F1-41E7-95B0-8F0479AEB643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2093-4C79-47E8-B2E4-3485B63C5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3561-1B76-46C4-ABE0-17D456698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323170-E2FD-403E-8F73-7DEE83373129}"/>
              </a:ext>
            </a:extLst>
          </p:cNvPr>
          <p:cNvSpPr/>
          <p:nvPr/>
        </p:nvSpPr>
        <p:spPr>
          <a:xfrm>
            <a:off x="6655531" y="-85724"/>
            <a:ext cx="5534025" cy="3200400"/>
          </a:xfrm>
          <a:prstGeom prst="rect">
            <a:avLst/>
          </a:prstGeom>
          <a:solidFill>
            <a:schemeClr val="dk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00850-C02F-4D4C-81CE-B3FBFE555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931" y="2825751"/>
            <a:ext cx="5234111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Book-Writing Cohort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0E8BE-D2F4-45D4-995B-DF083BBAF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6567" y="5112545"/>
            <a:ext cx="4359797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With Dr. Rhonda Alexander</a:t>
            </a:r>
          </a:p>
          <a:p>
            <a:r>
              <a:rPr lang="en-US" sz="2000" b="1" dirty="0"/>
              <a:t>WEEK 7</a:t>
            </a:r>
            <a:endParaRPr lang="en-US" sz="20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510043-28F6-4E79-B3D2-FB5F585AB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00" y="-688919"/>
            <a:ext cx="4802530" cy="48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1873F-DBD2-41BD-9385-FC951A8D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37" y="0"/>
            <a:ext cx="89757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E291B-117F-4F87-8586-1EDEB7D02594}"/>
              </a:ext>
            </a:extLst>
          </p:cNvPr>
          <p:cNvSpPr txBox="1"/>
          <p:nvPr/>
        </p:nvSpPr>
        <p:spPr>
          <a:xfrm>
            <a:off x="0" y="2828835"/>
            <a:ext cx="311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REMAINING SCHEDULE</a:t>
            </a:r>
          </a:p>
        </p:txBody>
      </p:sp>
    </p:spTree>
    <p:extLst>
      <p:ext uri="{BB962C8B-B14F-4D97-AF65-F5344CB8AC3E}">
        <p14:creationId xmlns:p14="http://schemas.microsoft.com/office/powerpoint/2010/main" val="161175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243" y="603250"/>
            <a:ext cx="7500257" cy="1625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NOW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…isn’t the time to give up!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724" y="2228850"/>
            <a:ext cx="5450681" cy="390343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you’re behind, stop and think about a </a:t>
            </a:r>
            <a:r>
              <a:rPr lang="en-US" sz="32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plausible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new deadline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do you need to finish this project?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868" y="2103437"/>
            <a:ext cx="8043863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YOU’RE ON TRACK…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300" y="3381375"/>
            <a:ext cx="7334250" cy="266101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Let’s stop and take a moment to celebrate!</a:t>
            </a:r>
          </a:p>
          <a:p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4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4" y="141287"/>
            <a:ext cx="7534275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EITHER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3" y="1247775"/>
            <a:ext cx="7534275" cy="484033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Appreciate how far you’ve come!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afraid to begin, to fully involved and committed to this project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finish this!</a:t>
            </a:r>
          </a:p>
        </p:txBody>
      </p:sp>
    </p:spTree>
    <p:extLst>
      <p:ext uri="{BB962C8B-B14F-4D97-AF65-F5344CB8AC3E}">
        <p14:creationId xmlns:p14="http://schemas.microsoft.com/office/powerpoint/2010/main" val="382586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" y="146844"/>
            <a:ext cx="56388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WEEK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699" y="1356519"/>
            <a:ext cx="6505575" cy="469185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Renew your commitment to yourself to finish as close to June 14</a:t>
            </a:r>
            <a:r>
              <a:rPr lang="en-US" sz="3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possible, if you’re going to miss the deadline.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NOT GIVE UP.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 </a:t>
            </a: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this statement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FB group: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“During this writing process, my biggest challenge was ________, but I overcame it by ________.”</a:t>
            </a:r>
          </a:p>
        </p:txBody>
      </p:sp>
    </p:spTree>
    <p:extLst>
      <p:ext uri="{BB962C8B-B14F-4D97-AF65-F5344CB8AC3E}">
        <p14:creationId xmlns:p14="http://schemas.microsoft.com/office/powerpoint/2010/main" val="2171015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141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Calibri</vt:lpstr>
      <vt:lpstr>Calibri Light</vt:lpstr>
      <vt:lpstr>Office Theme</vt:lpstr>
      <vt:lpstr>Book-Writing Cohort</vt:lpstr>
      <vt:lpstr>PowerPoint Presentation</vt:lpstr>
      <vt:lpstr>NOW …isn’t the time to give up!</vt:lpstr>
      <vt:lpstr>IF YOU’RE ON TRACK…</vt:lpstr>
      <vt:lpstr>IN EITHER CASE</vt:lpstr>
      <vt:lpstr>THE WEEK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Book-Writing Workshop</dc:title>
  <dc:creator>Alexander, Rhonda T.</dc:creator>
  <cp:lastModifiedBy>Alexander, Rhonda T.</cp:lastModifiedBy>
  <cp:revision>78</cp:revision>
  <dcterms:created xsi:type="dcterms:W3CDTF">2021-03-26T17:07:07Z</dcterms:created>
  <dcterms:modified xsi:type="dcterms:W3CDTF">2021-06-01T14:56:01Z</dcterms:modified>
</cp:coreProperties>
</file>